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6"/>
  </p:notesMasterIdLst>
  <p:sldIdLst>
    <p:sldId id="256" r:id="rId2"/>
    <p:sldId id="277" r:id="rId3"/>
    <p:sldId id="280" r:id="rId4"/>
    <p:sldId id="281" r:id="rId5"/>
  </p:sldIdLst>
  <p:sldSz cx="9144000" cy="5143500" type="screen16x9"/>
  <p:notesSz cx="6858000" cy="9144000"/>
  <p:embeddedFontLst>
    <p:embeddedFont>
      <p:font typeface="Dosis" pitchFamily="2" charset="0"/>
      <p:regular r:id="rId7"/>
      <p:bold r:id="rId8"/>
    </p:embeddedFont>
    <p:embeddedFont>
      <p:font typeface="MV Boli" panose="02000500030200090000" pitchFamily="2" charset="0"/>
      <p:regular r:id="rId9"/>
    </p:embeddedFont>
    <p:embeddedFont>
      <p:font typeface="Poppins" panose="00000500000000000000" pitchFamily="2"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833"/>
    <a:srgbClr val="D3D385"/>
    <a:srgbClr val="CCD9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175BD2-2BB8-49DC-A307-D1CB5C5A4E62}">
  <a:tblStyle styleId="{D9175BD2-2BB8-49DC-A307-D1CB5C5A4E6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1133"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697390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77a91b67f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77a91b67f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5182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97950" y="1201100"/>
            <a:ext cx="4677600" cy="20526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5200"/>
              <a:buNone/>
              <a:defRPr sz="4800" b="1">
                <a:solidFill>
                  <a:schemeClr val="lt1"/>
                </a:solidFill>
                <a:latin typeface="Dosis"/>
                <a:ea typeface="Dosis"/>
                <a:cs typeface="Dosis"/>
                <a:sym typeface="Dosi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997950" y="3394325"/>
            <a:ext cx="4677600" cy="548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1" name="Google Shape;11;p2"/>
          <p:cNvPicPr preferRelativeResize="0"/>
          <p:nvPr/>
        </p:nvPicPr>
        <p:blipFill>
          <a:blip r:embed="rId3">
            <a:alphaModFix/>
          </a:blip>
          <a:stretch>
            <a:fillRect/>
          </a:stretch>
        </p:blipFill>
        <p:spPr>
          <a:xfrm>
            <a:off x="4756725" y="3942425"/>
            <a:ext cx="4430525" cy="1390650"/>
          </a:xfrm>
          <a:prstGeom prst="rect">
            <a:avLst/>
          </a:prstGeom>
          <a:noFill/>
          <a:ln>
            <a:noFill/>
          </a:ln>
        </p:spPr>
      </p:pic>
      <p:pic>
        <p:nvPicPr>
          <p:cNvPr id="12" name="Google Shape;12;p2"/>
          <p:cNvPicPr preferRelativeResize="0"/>
          <p:nvPr/>
        </p:nvPicPr>
        <p:blipFill>
          <a:blip r:embed="rId4">
            <a:alphaModFix/>
          </a:blip>
          <a:stretch>
            <a:fillRect/>
          </a:stretch>
        </p:blipFill>
        <p:spPr>
          <a:xfrm>
            <a:off x="7618176" y="971326"/>
            <a:ext cx="3067950" cy="2753850"/>
          </a:xfrm>
          <a:prstGeom prst="rect">
            <a:avLst/>
          </a:prstGeom>
          <a:noFill/>
          <a:ln>
            <a:noFill/>
          </a:ln>
        </p:spPr>
      </p:pic>
      <p:pic>
        <p:nvPicPr>
          <p:cNvPr id="13" name="Google Shape;13;p2"/>
          <p:cNvPicPr preferRelativeResize="0"/>
          <p:nvPr/>
        </p:nvPicPr>
        <p:blipFill>
          <a:blip r:embed="rId5">
            <a:alphaModFix/>
          </a:blip>
          <a:stretch>
            <a:fillRect/>
          </a:stretch>
        </p:blipFill>
        <p:spPr>
          <a:xfrm>
            <a:off x="6439900" y="-181000"/>
            <a:ext cx="1383950" cy="11523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527425" y="2712750"/>
            <a:ext cx="4602000" cy="5883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228600" rtl="0">
              <a:lnSpc>
                <a:spcPct val="100000"/>
              </a:lnSpc>
              <a:spcBef>
                <a:spcPts val="0"/>
              </a:spcBef>
              <a:spcAft>
                <a:spcPts val="0"/>
              </a:spcAft>
              <a:buClr>
                <a:schemeClr val="lt1"/>
              </a:buClr>
              <a:buSzPts val="3600"/>
              <a:buNone/>
              <a:defRPr>
                <a:solidFill>
                  <a:schemeClr val="lt1"/>
                </a:solidFill>
              </a:defRPr>
            </a:lvl1pPr>
            <a:lvl2pPr lvl="1" algn="ctr"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algn="ctr"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algn="ctr"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algn="ctr"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algn="ctr"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algn="ctr"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algn="ctr"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algn="ctr"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endParaRPr/>
          </a:p>
        </p:txBody>
      </p:sp>
      <p:sp>
        <p:nvSpPr>
          <p:cNvPr id="16" name="Google Shape;16;p3"/>
          <p:cNvSpPr txBox="1">
            <a:spLocks noGrp="1"/>
          </p:cNvSpPr>
          <p:nvPr>
            <p:ph type="subTitle" idx="1"/>
          </p:nvPr>
        </p:nvSpPr>
        <p:spPr>
          <a:xfrm>
            <a:off x="2527575" y="3420875"/>
            <a:ext cx="4602000" cy="36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7" name="Google Shape;17;p3"/>
          <p:cNvSpPr txBox="1">
            <a:spLocks noGrp="1"/>
          </p:cNvSpPr>
          <p:nvPr>
            <p:ph type="title" idx="2" hasCustomPrompt="1"/>
          </p:nvPr>
        </p:nvSpPr>
        <p:spPr>
          <a:xfrm>
            <a:off x="2527575" y="1359925"/>
            <a:ext cx="1364100" cy="12330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7200"/>
              <a:buNone/>
              <a:defRPr sz="9600">
                <a:solidFill>
                  <a:schemeClr val="dk2"/>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717100" y="445025"/>
            <a:ext cx="4062600" cy="5727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228600" algn="l" rtl="0">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endParaRPr/>
          </a:p>
        </p:txBody>
      </p:sp>
      <p:sp>
        <p:nvSpPr>
          <p:cNvPr id="24" name="Google Shape;24;p5"/>
          <p:cNvSpPr txBox="1">
            <a:spLocks noGrp="1"/>
          </p:cNvSpPr>
          <p:nvPr>
            <p:ph type="subTitle" idx="1"/>
          </p:nvPr>
        </p:nvSpPr>
        <p:spPr>
          <a:xfrm>
            <a:off x="1534750" y="2908475"/>
            <a:ext cx="2212800" cy="41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200"/>
              <a:buFont typeface="Dosis"/>
              <a:buNone/>
              <a:defRPr sz="2000" b="1">
                <a:solidFill>
                  <a:schemeClr val="lt1"/>
                </a:solidFill>
                <a:latin typeface="Dosis"/>
                <a:ea typeface="Dosis"/>
                <a:cs typeface="Dosis"/>
                <a:sym typeface="Dosis"/>
              </a:defRPr>
            </a:lvl1pPr>
            <a:lvl2pPr lvl="1"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2pPr>
            <a:lvl3pPr lvl="2"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3pPr>
            <a:lvl4pPr lvl="3"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4pPr>
            <a:lvl5pPr lvl="4"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5pPr>
            <a:lvl6pPr lvl="5"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6pPr>
            <a:lvl7pPr lvl="6"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7pPr>
            <a:lvl8pPr lvl="7"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8pPr>
            <a:lvl9pPr lvl="8"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9pPr>
          </a:lstStyle>
          <a:p>
            <a:endParaRPr/>
          </a:p>
        </p:txBody>
      </p:sp>
      <p:sp>
        <p:nvSpPr>
          <p:cNvPr id="25" name="Google Shape;25;p5"/>
          <p:cNvSpPr txBox="1">
            <a:spLocks noGrp="1"/>
          </p:cNvSpPr>
          <p:nvPr>
            <p:ph type="subTitle" idx="2"/>
          </p:nvPr>
        </p:nvSpPr>
        <p:spPr>
          <a:xfrm>
            <a:off x="1534750" y="3322199"/>
            <a:ext cx="2212800" cy="9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6" name="Google Shape;26;p5"/>
          <p:cNvSpPr txBox="1">
            <a:spLocks noGrp="1"/>
          </p:cNvSpPr>
          <p:nvPr>
            <p:ph type="subTitle" idx="3"/>
          </p:nvPr>
        </p:nvSpPr>
        <p:spPr>
          <a:xfrm>
            <a:off x="5396475" y="2908475"/>
            <a:ext cx="2212800" cy="41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200"/>
              <a:buFont typeface="Dosis"/>
              <a:buNone/>
              <a:defRPr sz="2000" b="1">
                <a:solidFill>
                  <a:schemeClr val="lt1"/>
                </a:solidFill>
                <a:latin typeface="Dosis"/>
                <a:ea typeface="Dosis"/>
                <a:cs typeface="Dosis"/>
                <a:sym typeface="Dosis"/>
              </a:defRPr>
            </a:lvl1pPr>
            <a:lvl2pPr lvl="1"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2pPr>
            <a:lvl3pPr lvl="2"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3pPr>
            <a:lvl4pPr lvl="3"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4pPr>
            <a:lvl5pPr lvl="4"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5pPr>
            <a:lvl6pPr lvl="5"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6pPr>
            <a:lvl7pPr lvl="6"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7pPr>
            <a:lvl8pPr lvl="7"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8pPr>
            <a:lvl9pPr lvl="8" algn="ctr" rtl="0">
              <a:lnSpc>
                <a:spcPct val="100000"/>
              </a:lnSpc>
              <a:spcBef>
                <a:spcPts val="0"/>
              </a:spcBef>
              <a:spcAft>
                <a:spcPts val="0"/>
              </a:spcAft>
              <a:buClr>
                <a:schemeClr val="lt1"/>
              </a:buClr>
              <a:buSzPts val="2200"/>
              <a:buFont typeface="Dosis"/>
              <a:buNone/>
              <a:defRPr sz="2200" b="1">
                <a:solidFill>
                  <a:schemeClr val="lt1"/>
                </a:solidFill>
                <a:latin typeface="Dosis"/>
                <a:ea typeface="Dosis"/>
                <a:cs typeface="Dosis"/>
                <a:sym typeface="Dosis"/>
              </a:defRPr>
            </a:lvl9pPr>
          </a:lstStyle>
          <a:p>
            <a:endParaRPr/>
          </a:p>
        </p:txBody>
      </p:sp>
      <p:sp>
        <p:nvSpPr>
          <p:cNvPr id="27" name="Google Shape;27;p5"/>
          <p:cNvSpPr txBox="1">
            <a:spLocks noGrp="1"/>
          </p:cNvSpPr>
          <p:nvPr>
            <p:ph type="subTitle" idx="4"/>
          </p:nvPr>
        </p:nvSpPr>
        <p:spPr>
          <a:xfrm>
            <a:off x="5396475" y="3322199"/>
            <a:ext cx="2212800" cy="9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pic>
        <p:nvPicPr>
          <p:cNvPr id="28" name="Google Shape;28;p5"/>
          <p:cNvPicPr preferRelativeResize="0"/>
          <p:nvPr/>
        </p:nvPicPr>
        <p:blipFill>
          <a:blip r:embed="rId3">
            <a:alphaModFix/>
          </a:blip>
          <a:stretch>
            <a:fillRect/>
          </a:stretch>
        </p:blipFill>
        <p:spPr>
          <a:xfrm rot="10800000" flipH="1">
            <a:off x="5138525" y="0"/>
            <a:ext cx="4022324" cy="12625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717100" y="445025"/>
            <a:ext cx="7713600" cy="5727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228600" algn="l" rtl="0">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1058863" y="1254700"/>
            <a:ext cx="3882000" cy="11463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228600" rtl="0">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endParaRPr/>
          </a:p>
        </p:txBody>
      </p:sp>
      <p:sp>
        <p:nvSpPr>
          <p:cNvPr id="33" name="Google Shape;33;p7"/>
          <p:cNvSpPr txBox="1">
            <a:spLocks noGrp="1"/>
          </p:cNvSpPr>
          <p:nvPr>
            <p:ph type="subTitle" idx="1"/>
          </p:nvPr>
        </p:nvSpPr>
        <p:spPr>
          <a:xfrm>
            <a:off x="1058875" y="2643500"/>
            <a:ext cx="3882000" cy="112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pic>
        <p:nvPicPr>
          <p:cNvPr id="34" name="Google Shape;34;p7"/>
          <p:cNvPicPr preferRelativeResize="0"/>
          <p:nvPr/>
        </p:nvPicPr>
        <p:blipFill>
          <a:blip r:embed="rId3">
            <a:alphaModFix/>
          </a:blip>
          <a:stretch>
            <a:fillRect/>
          </a:stretch>
        </p:blipFill>
        <p:spPr>
          <a:xfrm>
            <a:off x="-609625" y="3582500"/>
            <a:ext cx="2509375" cy="2252450"/>
          </a:xfrm>
          <a:prstGeom prst="rect">
            <a:avLst/>
          </a:prstGeom>
          <a:noFill/>
          <a:ln>
            <a:noFill/>
          </a:ln>
        </p:spPr>
      </p:pic>
      <p:pic>
        <p:nvPicPr>
          <p:cNvPr id="35" name="Google Shape;35;p7"/>
          <p:cNvPicPr preferRelativeResize="0"/>
          <p:nvPr/>
        </p:nvPicPr>
        <p:blipFill>
          <a:blip r:embed="rId4">
            <a:alphaModFix/>
          </a:blip>
          <a:stretch>
            <a:fillRect/>
          </a:stretch>
        </p:blipFill>
        <p:spPr>
          <a:xfrm>
            <a:off x="6452600" y="3951975"/>
            <a:ext cx="1270608" cy="1057925"/>
          </a:xfrm>
          <a:prstGeom prst="rect">
            <a:avLst/>
          </a:prstGeom>
          <a:noFill/>
          <a:ln>
            <a:noFill/>
          </a:ln>
        </p:spPr>
      </p:pic>
      <p:pic>
        <p:nvPicPr>
          <p:cNvPr id="36" name="Google Shape;36;p7"/>
          <p:cNvPicPr preferRelativeResize="0"/>
          <p:nvPr/>
        </p:nvPicPr>
        <p:blipFill>
          <a:blip r:embed="rId5">
            <a:alphaModFix/>
          </a:blip>
          <a:stretch>
            <a:fillRect/>
          </a:stretch>
        </p:blipFill>
        <p:spPr>
          <a:xfrm>
            <a:off x="1586025" y="-899400"/>
            <a:ext cx="2129675" cy="1911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8"/>
          <p:cNvSpPr txBox="1">
            <a:spLocks noGrp="1"/>
          </p:cNvSpPr>
          <p:nvPr>
            <p:ph type="ctrTitle"/>
          </p:nvPr>
        </p:nvSpPr>
        <p:spPr>
          <a:xfrm>
            <a:off x="2544450" y="1135150"/>
            <a:ext cx="4055100" cy="2040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5200"/>
              <a:buNone/>
              <a:defRPr sz="7200" b="1">
                <a:solidFill>
                  <a:schemeClr val="lt1"/>
                </a:solidFill>
                <a:latin typeface="Dosis"/>
                <a:ea typeface="Dosis"/>
                <a:cs typeface="Dosis"/>
                <a:sym typeface="Dosi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 name="Google Shape;39;p8"/>
          <p:cNvSpPr txBox="1">
            <a:spLocks noGrp="1"/>
          </p:cNvSpPr>
          <p:nvPr>
            <p:ph type="subTitle" idx="1"/>
          </p:nvPr>
        </p:nvSpPr>
        <p:spPr>
          <a:xfrm>
            <a:off x="2544450" y="3468325"/>
            <a:ext cx="4055100" cy="6924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0" name="Google Shape;40;p8"/>
          <p:cNvPicPr preferRelativeResize="0"/>
          <p:nvPr/>
        </p:nvPicPr>
        <p:blipFill>
          <a:blip r:embed="rId3">
            <a:alphaModFix/>
          </a:blip>
          <a:stretch>
            <a:fillRect/>
          </a:stretch>
        </p:blipFill>
        <p:spPr>
          <a:xfrm rot="10800000">
            <a:off x="-119600" y="-154250"/>
            <a:ext cx="4430525" cy="1390650"/>
          </a:xfrm>
          <a:prstGeom prst="rect">
            <a:avLst/>
          </a:prstGeom>
          <a:noFill/>
          <a:ln>
            <a:noFill/>
          </a:ln>
        </p:spPr>
      </p:pic>
      <p:pic>
        <p:nvPicPr>
          <p:cNvPr id="41" name="Google Shape;41;p8"/>
          <p:cNvPicPr preferRelativeResize="0"/>
          <p:nvPr/>
        </p:nvPicPr>
        <p:blipFill>
          <a:blip r:embed="rId4">
            <a:alphaModFix/>
          </a:blip>
          <a:stretch>
            <a:fillRect/>
          </a:stretch>
        </p:blipFill>
        <p:spPr>
          <a:xfrm>
            <a:off x="6823475" y="1821325"/>
            <a:ext cx="2119150" cy="1764450"/>
          </a:xfrm>
          <a:prstGeom prst="rect">
            <a:avLst/>
          </a:prstGeom>
          <a:noFill/>
          <a:ln>
            <a:noFill/>
          </a:ln>
        </p:spPr>
      </p:pic>
      <p:pic>
        <p:nvPicPr>
          <p:cNvPr id="42" name="Google Shape;42;p8"/>
          <p:cNvPicPr preferRelativeResize="0"/>
          <p:nvPr/>
        </p:nvPicPr>
        <p:blipFill>
          <a:blip r:embed="rId5">
            <a:alphaModFix/>
          </a:blip>
          <a:stretch>
            <a:fillRect/>
          </a:stretch>
        </p:blipFill>
        <p:spPr>
          <a:xfrm>
            <a:off x="718850" y="3412175"/>
            <a:ext cx="1601675" cy="14376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245500" y="1013532"/>
            <a:ext cx="4181400" cy="6417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228600" rtl="0">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endParaRPr/>
          </a:p>
        </p:txBody>
      </p:sp>
      <p:sp>
        <p:nvSpPr>
          <p:cNvPr id="45" name="Google Shape;45;p9"/>
          <p:cNvSpPr txBox="1">
            <a:spLocks noGrp="1"/>
          </p:cNvSpPr>
          <p:nvPr>
            <p:ph type="subTitle" idx="1"/>
          </p:nvPr>
        </p:nvSpPr>
        <p:spPr>
          <a:xfrm>
            <a:off x="4245500" y="1837068"/>
            <a:ext cx="4181400" cy="229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sz="1400">
                <a:solidFill>
                  <a:schemeClr val="lt1"/>
                </a:solidFill>
              </a:defRPr>
            </a:lvl1pPr>
            <a:lvl2pPr lvl="1" algn="ctr" rtl="0">
              <a:lnSpc>
                <a:spcPct val="100000"/>
              </a:lnSpc>
              <a:spcBef>
                <a:spcPts val="0"/>
              </a:spcBef>
              <a:spcAft>
                <a:spcPts val="0"/>
              </a:spcAft>
              <a:buClr>
                <a:schemeClr val="lt1"/>
              </a:buClr>
              <a:buSzPts val="1400"/>
              <a:buChar char="○"/>
              <a:defRPr>
                <a:solidFill>
                  <a:schemeClr val="lt1"/>
                </a:solidFill>
              </a:defRPr>
            </a:lvl2pPr>
            <a:lvl3pPr lvl="2" algn="ctr" rtl="0">
              <a:lnSpc>
                <a:spcPct val="100000"/>
              </a:lnSpc>
              <a:spcBef>
                <a:spcPts val="0"/>
              </a:spcBef>
              <a:spcAft>
                <a:spcPts val="0"/>
              </a:spcAft>
              <a:buClr>
                <a:schemeClr val="lt1"/>
              </a:buClr>
              <a:buSzPts val="1400"/>
              <a:buChar char="■"/>
              <a:defRPr>
                <a:solidFill>
                  <a:schemeClr val="lt1"/>
                </a:solidFill>
              </a:defRPr>
            </a:lvl3pPr>
            <a:lvl4pPr lvl="3" algn="ctr" rtl="0">
              <a:lnSpc>
                <a:spcPct val="100000"/>
              </a:lnSpc>
              <a:spcBef>
                <a:spcPts val="0"/>
              </a:spcBef>
              <a:spcAft>
                <a:spcPts val="0"/>
              </a:spcAft>
              <a:buClr>
                <a:schemeClr val="lt1"/>
              </a:buClr>
              <a:buSzPts val="1400"/>
              <a:buChar char="●"/>
              <a:defRPr>
                <a:solidFill>
                  <a:schemeClr val="lt1"/>
                </a:solidFill>
              </a:defRPr>
            </a:lvl4pPr>
            <a:lvl5pPr lvl="4" algn="ctr" rtl="0">
              <a:lnSpc>
                <a:spcPct val="100000"/>
              </a:lnSpc>
              <a:spcBef>
                <a:spcPts val="0"/>
              </a:spcBef>
              <a:spcAft>
                <a:spcPts val="0"/>
              </a:spcAft>
              <a:buClr>
                <a:schemeClr val="lt1"/>
              </a:buClr>
              <a:buSzPts val="1400"/>
              <a:buChar char="○"/>
              <a:defRPr>
                <a:solidFill>
                  <a:schemeClr val="lt1"/>
                </a:solidFill>
              </a:defRPr>
            </a:lvl5pPr>
            <a:lvl6pPr lvl="5" algn="ctr" rtl="0">
              <a:lnSpc>
                <a:spcPct val="100000"/>
              </a:lnSpc>
              <a:spcBef>
                <a:spcPts val="0"/>
              </a:spcBef>
              <a:spcAft>
                <a:spcPts val="0"/>
              </a:spcAft>
              <a:buClr>
                <a:schemeClr val="lt1"/>
              </a:buClr>
              <a:buSzPts val="1400"/>
              <a:buChar char="■"/>
              <a:defRPr>
                <a:solidFill>
                  <a:schemeClr val="lt1"/>
                </a:solidFill>
              </a:defRPr>
            </a:lvl6pPr>
            <a:lvl7pPr lvl="6" algn="ctr" rtl="0">
              <a:lnSpc>
                <a:spcPct val="100000"/>
              </a:lnSpc>
              <a:spcBef>
                <a:spcPts val="0"/>
              </a:spcBef>
              <a:spcAft>
                <a:spcPts val="0"/>
              </a:spcAft>
              <a:buClr>
                <a:schemeClr val="lt1"/>
              </a:buClr>
              <a:buSzPts val="1400"/>
              <a:buChar char="●"/>
              <a:defRPr>
                <a:solidFill>
                  <a:schemeClr val="lt1"/>
                </a:solidFill>
              </a:defRPr>
            </a:lvl7pPr>
            <a:lvl8pPr lvl="7" algn="ctr" rtl="0">
              <a:lnSpc>
                <a:spcPct val="100000"/>
              </a:lnSpc>
              <a:spcBef>
                <a:spcPts val="0"/>
              </a:spcBef>
              <a:spcAft>
                <a:spcPts val="0"/>
              </a:spcAft>
              <a:buClr>
                <a:schemeClr val="lt1"/>
              </a:buClr>
              <a:buSzPts val="1400"/>
              <a:buChar char="○"/>
              <a:defRPr>
                <a:solidFill>
                  <a:schemeClr val="lt1"/>
                </a:solidFill>
              </a:defRPr>
            </a:lvl8pPr>
            <a:lvl9pPr lvl="8" algn="ctr" rtl="0">
              <a:lnSpc>
                <a:spcPct val="100000"/>
              </a:lnSpc>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4654175" y="541075"/>
            <a:ext cx="3772800" cy="1217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Clr>
                <a:schemeClr val="dk1"/>
              </a:buClr>
              <a:buSzPts val="1800"/>
              <a:buNone/>
              <a:defRPr sz="3600" b="1">
                <a:solidFill>
                  <a:schemeClr val="dk1"/>
                </a:solidFill>
                <a:latin typeface="Dosis"/>
                <a:ea typeface="Dosis"/>
                <a:cs typeface="Dosis"/>
                <a:sym typeface="Dosis"/>
              </a:defRPr>
            </a:lvl1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1809150" y="1739763"/>
            <a:ext cx="5525700" cy="116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2120550" y="2900038"/>
            <a:ext cx="4902900" cy="5037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SzPts val="1800"/>
              <a:buChar char="●"/>
              <a:defRPr sz="1600">
                <a:solidFill>
                  <a:schemeClr val="lt1"/>
                </a:solidFill>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pic>
        <p:nvPicPr>
          <p:cNvPr id="51" name="Google Shape;51;p11"/>
          <p:cNvPicPr preferRelativeResize="0"/>
          <p:nvPr/>
        </p:nvPicPr>
        <p:blipFill>
          <a:blip r:embed="rId3">
            <a:alphaModFix/>
          </a:blip>
          <a:stretch>
            <a:fillRect/>
          </a:stretch>
        </p:blipFill>
        <p:spPr>
          <a:xfrm>
            <a:off x="4437650" y="3655950"/>
            <a:ext cx="4739175" cy="14875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100" y="445025"/>
            <a:ext cx="7709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1pPr>
            <a:lvl2pPr lvl="1">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2pPr>
            <a:lvl3pPr lvl="2">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3pPr>
            <a:lvl4pPr lvl="3">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4pPr>
            <a:lvl5pPr lvl="4">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5pPr>
            <a:lvl6pPr lvl="5">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6pPr>
            <a:lvl7pPr lvl="6">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7pPr>
            <a:lvl8pPr lvl="7">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8pPr>
            <a:lvl9pPr lvl="8">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717100" y="1152475"/>
            <a:ext cx="77097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marL="914400" lvl="1"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hyperlink" Target="https://tickets.amnh.org/select" TargetMode="External"/><Relationship Id="rId7" Type="http://schemas.openxmlformats.org/officeDocument/2006/relationships/hyperlink" Target="https://www.nature.com/articles/nature.2015.17345"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www.flickr.com/photos/nasawebbtelescope/52259192381/in/album-72177720301006030/" TargetMode="External"/><Relationship Id="rId5" Type="http://schemas.openxmlformats.org/officeDocument/2006/relationships/hyperlink" Target="https://iopscience.iop.org/article/10.3847/2041-8213/ad54c7/meta" TargetMode="External"/><Relationship Id="rId4" Type="http://schemas.openxmlformats.org/officeDocument/2006/relationships/hyperlink" Target="https://science.nasa.gov/mission/webb/multimedia/images/#2023-Imag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8" name="Picture 2" descr="C:\Users\ovision\Desktop\Screenshot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080" y="-212597"/>
            <a:ext cx="2558557" cy="1678605"/>
          </a:xfrm>
          <a:prstGeom prst="rect">
            <a:avLst/>
          </a:prstGeom>
          <a:noFill/>
          <a:extLst>
            <a:ext uri="{909E8E84-426E-40DD-AFC4-6F175D3DCCD1}">
              <a14:hiddenFill xmlns:a14="http://schemas.microsoft.com/office/drawing/2010/main">
                <a:solidFill>
                  <a:srgbClr val="FFFFFF"/>
                </a:solidFill>
              </a14:hiddenFill>
            </a:ext>
          </a:extLst>
        </p:spPr>
      </p:pic>
      <p:sp>
        <p:nvSpPr>
          <p:cNvPr id="61" name="Google Shape;61;p15"/>
          <p:cNvSpPr txBox="1">
            <a:spLocks noGrp="1"/>
          </p:cNvSpPr>
          <p:nvPr>
            <p:ph type="ctrTitle"/>
          </p:nvPr>
        </p:nvSpPr>
        <p:spPr>
          <a:xfrm>
            <a:off x="1075535" y="-52124"/>
            <a:ext cx="7294954"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solidFill>
                  <a:srgbClr val="FFD833"/>
                </a:solidFill>
                <a:latin typeface="+mj-lt"/>
                <a:cs typeface="MV Boli" pitchFamily="2" charset="0"/>
              </a:rPr>
              <a:t>ASTRO</a:t>
            </a:r>
            <a:r>
              <a:rPr lang="en" sz="4400" dirty="0">
                <a:latin typeface="+mj-lt"/>
              </a:rPr>
              <a:t> 					</a:t>
            </a:r>
            <a:r>
              <a:rPr lang="en" sz="4000" dirty="0">
                <a:solidFill>
                  <a:srgbClr val="FFD833"/>
                </a:solidFill>
                <a:latin typeface="+mj-lt"/>
                <a:cs typeface="MV Boli" pitchFamily="2" charset="0"/>
              </a:rPr>
              <a:t>TECH</a:t>
            </a:r>
            <a:r>
              <a:rPr lang="en" sz="4000" dirty="0">
                <a:latin typeface="+mj-lt"/>
                <a:cs typeface="MV Boli" pitchFamily="2" charset="0"/>
              </a:rPr>
              <a:t> </a:t>
            </a:r>
            <a:endParaRPr sz="4400" dirty="0">
              <a:latin typeface="+mj-lt"/>
              <a:cs typeface="MV Boli" pitchFamily="2" charset="0"/>
            </a:endParaRPr>
          </a:p>
        </p:txBody>
      </p:sp>
      <p:sp>
        <p:nvSpPr>
          <p:cNvPr id="62" name="Google Shape;62;p15"/>
          <p:cNvSpPr txBox="1">
            <a:spLocks noGrp="1"/>
          </p:cNvSpPr>
          <p:nvPr>
            <p:ph type="subTitle" idx="1"/>
          </p:nvPr>
        </p:nvSpPr>
        <p:spPr>
          <a:xfrm>
            <a:off x="977182" y="2224970"/>
            <a:ext cx="4677600" cy="1069144"/>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mj-lt"/>
                <a:cs typeface="MV Boli" pitchFamily="2" charset="0"/>
              </a:rPr>
              <a:t>Team Members:</a:t>
            </a:r>
          </a:p>
          <a:p>
            <a:pPr marL="0" lvl="0" indent="0" algn="l" rtl="0">
              <a:spcBef>
                <a:spcPts val="0"/>
              </a:spcBef>
              <a:spcAft>
                <a:spcPts val="0"/>
              </a:spcAft>
              <a:buNone/>
            </a:pPr>
            <a:r>
              <a:rPr lang="en" sz="1400" b="1" dirty="0">
                <a:latin typeface="+mj-lt"/>
                <a:cs typeface="MV Boli" pitchFamily="2" charset="0"/>
              </a:rPr>
              <a:t>1-leader: Mohamed AbdElkadir Mohamed</a:t>
            </a:r>
          </a:p>
          <a:p>
            <a:pPr marL="0" lvl="0" indent="0" algn="l" rtl="0">
              <a:spcBef>
                <a:spcPts val="0"/>
              </a:spcBef>
              <a:spcAft>
                <a:spcPts val="0"/>
              </a:spcAft>
              <a:buNone/>
            </a:pPr>
            <a:r>
              <a:rPr lang="en" sz="1400" b="1" dirty="0">
                <a:latin typeface="+mj-lt"/>
                <a:cs typeface="MV Boli" pitchFamily="2" charset="0"/>
              </a:rPr>
              <a:t>2- Researcher: Mohamed Elsayed Mohamed</a:t>
            </a:r>
          </a:p>
          <a:p>
            <a:pPr marL="0" lvl="0" indent="0" algn="l" rtl="0">
              <a:spcBef>
                <a:spcPts val="0"/>
              </a:spcBef>
              <a:spcAft>
                <a:spcPts val="0"/>
              </a:spcAft>
              <a:buNone/>
            </a:pPr>
            <a:r>
              <a:rPr lang="en" sz="1400" b="1" dirty="0">
                <a:latin typeface="+mj-lt"/>
                <a:cs typeface="MV Boli" pitchFamily="2" charset="0"/>
              </a:rPr>
              <a:t>3- Web development: Karim Mohamed Nady’</a:t>
            </a:r>
          </a:p>
          <a:p>
            <a:pPr marL="0" lvl="0" indent="0" algn="l" rtl="0">
              <a:spcBef>
                <a:spcPts val="0"/>
              </a:spcBef>
              <a:spcAft>
                <a:spcPts val="0"/>
              </a:spcAft>
              <a:buNone/>
            </a:pPr>
            <a:r>
              <a:rPr lang="en" sz="1400" b="1" dirty="0">
                <a:latin typeface="+mj-lt"/>
                <a:cs typeface="MV Boli" pitchFamily="2" charset="0"/>
              </a:rPr>
              <a:t>4- Researcher: Yassin Eslam Ibrahim</a:t>
            </a:r>
            <a:endParaRPr sz="1400" b="1" dirty="0">
              <a:latin typeface="+mj-lt"/>
              <a:cs typeface="MV Boli" pitchFamily="2" charset="0"/>
            </a:endParaRPr>
          </a:p>
        </p:txBody>
      </p:sp>
      <p:sp>
        <p:nvSpPr>
          <p:cNvPr id="2" name="Oval 1"/>
          <p:cNvSpPr/>
          <p:nvPr/>
        </p:nvSpPr>
        <p:spPr>
          <a:xfrm rot="19452018" flipV="1">
            <a:off x="2835192" y="1563557"/>
            <a:ext cx="251166" cy="570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0089018" flipV="1">
            <a:off x="3149851" y="1387721"/>
            <a:ext cx="251166" cy="570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flipV="1">
            <a:off x="3498717" y="1336994"/>
            <a:ext cx="251166" cy="570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rot="777278" flipV="1">
            <a:off x="3848357" y="1392939"/>
            <a:ext cx="251166" cy="570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1737035" flipV="1">
            <a:off x="4165993" y="1523234"/>
            <a:ext cx="251166" cy="570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rot="1081648" flipV="1">
            <a:off x="4469185" y="1660148"/>
            <a:ext cx="251166" cy="570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rot="21307593" flipV="1">
            <a:off x="4798833" y="1699232"/>
            <a:ext cx="251166" cy="570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rot="19783656" flipV="1">
            <a:off x="5113286" y="1586820"/>
            <a:ext cx="251166" cy="570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rot="20417435" flipV="1">
            <a:off x="5401355" y="1448886"/>
            <a:ext cx="251166" cy="570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rot="1081648" flipV="1">
            <a:off x="5725898" y="1445668"/>
            <a:ext cx="251166" cy="570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descr="C:\Users\ovision\Desktop\download.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518687">
            <a:off x="6126332" y="1344546"/>
            <a:ext cx="370518" cy="41968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62;p15">
            <a:extLst>
              <a:ext uri="{FF2B5EF4-FFF2-40B4-BE49-F238E27FC236}">
                <a16:creationId xmlns:a16="http://schemas.microsoft.com/office/drawing/2014/main" id="{E92599A8-724C-2D1B-86E5-146BB66980D6}"/>
              </a:ext>
            </a:extLst>
          </p:cNvPr>
          <p:cNvSpPr txBox="1">
            <a:spLocks/>
          </p:cNvSpPr>
          <p:nvPr/>
        </p:nvSpPr>
        <p:spPr>
          <a:xfrm>
            <a:off x="1062416" y="3581101"/>
            <a:ext cx="4677600" cy="106914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2800"/>
              <a:buFont typeface="Poppins"/>
              <a:buNone/>
              <a:defRPr sz="1600" b="0" i="0" u="none" strike="noStrike" cap="none">
                <a:solidFill>
                  <a:schemeClr val="lt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9pPr>
          </a:lstStyle>
          <a:p>
            <a:pPr marL="0" indent="0"/>
            <a:endParaRPr lang="en-US" sz="1400" b="1" dirty="0">
              <a:latin typeface="MV Boli" pitchFamily="2" charset="0"/>
              <a:cs typeface="MV Boli" pitchFamily="2" charset="0"/>
            </a:endParaRPr>
          </a:p>
        </p:txBody>
      </p:sp>
      <p:sp>
        <p:nvSpPr>
          <p:cNvPr id="4" name="Google Shape;62;p15">
            <a:extLst>
              <a:ext uri="{FF2B5EF4-FFF2-40B4-BE49-F238E27FC236}">
                <a16:creationId xmlns:a16="http://schemas.microsoft.com/office/drawing/2014/main" id="{0471882C-4723-4921-5091-96428B67518F}"/>
              </a:ext>
            </a:extLst>
          </p:cNvPr>
          <p:cNvSpPr txBox="1">
            <a:spLocks/>
          </p:cNvSpPr>
          <p:nvPr/>
        </p:nvSpPr>
        <p:spPr>
          <a:xfrm>
            <a:off x="893666" y="3518608"/>
            <a:ext cx="4677600" cy="106914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2800"/>
              <a:buFont typeface="Poppins"/>
              <a:buNone/>
              <a:defRPr sz="1600" b="0" i="0" u="none" strike="noStrike" cap="none">
                <a:solidFill>
                  <a:schemeClr val="lt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2"/>
              </a:buClr>
              <a:buSzPts val="2800"/>
              <a:buFont typeface="Poppins"/>
              <a:buNone/>
              <a:defRPr sz="2800" b="0" i="0" u="none" strike="noStrike" cap="none">
                <a:solidFill>
                  <a:schemeClr val="dk2"/>
                </a:solidFill>
                <a:latin typeface="Poppins"/>
                <a:ea typeface="Poppins"/>
                <a:cs typeface="Poppins"/>
                <a:sym typeface="Poppins"/>
              </a:defRPr>
            </a:lvl9pPr>
          </a:lstStyle>
          <a:p>
            <a:pPr marL="0" indent="0"/>
            <a:r>
              <a:rPr lang="en-US" b="1" dirty="0">
                <a:latin typeface="__Fira_Sans_3fb951"/>
              </a:rPr>
              <a:t>Our challenge is:</a:t>
            </a:r>
          </a:p>
          <a:p>
            <a:pPr marL="0" indent="0"/>
            <a:r>
              <a:rPr lang="en-US" sz="1600" b="1" i="0" dirty="0">
                <a:effectLst/>
                <a:latin typeface="__Fira_Sans_3fb951"/>
              </a:rPr>
              <a:t>Symphony of the Stars: Harmonizing the James Webb Space Telescope in Music and Images</a:t>
            </a:r>
          </a:p>
          <a:p>
            <a:pPr marL="0" indent="0"/>
            <a:endParaRPr lang="en-US" sz="1400" b="1" dirty="0">
              <a:latin typeface="MV Boli" pitchFamily="2" charset="0"/>
              <a:cs typeface="MV Boli"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62" name="Picture 2" descr="C:\Users\ovision\Desktop\Screenshot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606" y="876443"/>
            <a:ext cx="4817320" cy="3160523"/>
          </a:xfrm>
          <a:prstGeom prst="rect">
            <a:avLst/>
          </a:prstGeom>
          <a:noFill/>
          <a:ln>
            <a:solidFill>
              <a:schemeClr val="tx1">
                <a:lumMod val="50000"/>
              </a:schemeClr>
            </a:solidFill>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20505" y="1533376"/>
            <a:ext cx="5774788" cy="1846659"/>
          </a:xfrm>
          <a:prstGeom prst="rect">
            <a:avLst/>
          </a:prstGeom>
          <a:noFill/>
        </p:spPr>
        <p:txBody>
          <a:bodyPr wrap="square" rtlCol="0">
            <a:spAutoFit/>
          </a:bodyPr>
          <a:lstStyle/>
          <a:p>
            <a:r>
              <a:rPr lang="en-US" sz="1800" dirty="0">
                <a:solidFill>
                  <a:schemeClr val="bg1"/>
                </a:solidFill>
              </a:rPr>
              <a:t>Our team </a:t>
            </a:r>
            <a:r>
              <a:rPr lang="en-US" sz="2400" b="1" dirty="0">
                <a:solidFill>
                  <a:srgbClr val="D3D385"/>
                </a:solidFill>
              </a:rPr>
              <a:t>“</a:t>
            </a:r>
            <a:r>
              <a:rPr lang="en-US" sz="2400" b="1" dirty="0">
                <a:solidFill>
                  <a:srgbClr val="FFD833"/>
                </a:solidFill>
              </a:rPr>
              <a:t>Astro</a:t>
            </a:r>
            <a:r>
              <a:rPr lang="en-US" sz="2400" b="1" dirty="0">
                <a:solidFill>
                  <a:srgbClr val="D3D385"/>
                </a:solidFill>
              </a:rPr>
              <a:t> </a:t>
            </a:r>
            <a:r>
              <a:rPr lang="en-US" sz="2400" b="1" dirty="0">
                <a:solidFill>
                  <a:srgbClr val="FFD833"/>
                </a:solidFill>
              </a:rPr>
              <a:t>Tech”</a:t>
            </a:r>
            <a:r>
              <a:rPr lang="en-US" sz="2400" b="1" dirty="0">
                <a:solidFill>
                  <a:srgbClr val="D3D385"/>
                </a:solidFill>
              </a:rPr>
              <a:t> </a:t>
            </a:r>
            <a:r>
              <a:rPr lang="en-US" sz="1800" dirty="0">
                <a:solidFill>
                  <a:schemeClr val="bg1"/>
                </a:solidFill>
              </a:rPr>
              <a:t>is working on a project that will help a lot of people by illustrating them to </a:t>
            </a:r>
            <a:r>
              <a:rPr lang="en-US" sz="1800" dirty="0">
                <a:solidFill>
                  <a:srgbClr val="92D050"/>
                </a:solidFill>
              </a:rPr>
              <a:t>the space technology and telescopes.</a:t>
            </a:r>
          </a:p>
          <a:p>
            <a:r>
              <a:rPr lang="en-US" sz="1800" dirty="0">
                <a:solidFill>
                  <a:schemeClr val="bg1"/>
                </a:solidFill>
              </a:rPr>
              <a:t>Our plan to help people is making a </a:t>
            </a:r>
            <a:r>
              <a:rPr lang="en-US" sz="1800" dirty="0">
                <a:solidFill>
                  <a:schemeClr val="accent1">
                    <a:lumMod val="60000"/>
                    <a:lumOff val="40000"/>
                  </a:schemeClr>
                </a:solidFill>
              </a:rPr>
              <a:t>website</a:t>
            </a:r>
            <a:r>
              <a:rPr lang="en-US" sz="1800" dirty="0">
                <a:solidFill>
                  <a:schemeClr val="bg1"/>
                </a:solidFill>
              </a:rPr>
              <a:t> on the internet and we will provide an </a:t>
            </a:r>
            <a:r>
              <a:rPr lang="en-US" sz="1800" dirty="0">
                <a:solidFill>
                  <a:schemeClr val="accent1">
                    <a:lumMod val="60000"/>
                    <a:lumOff val="40000"/>
                  </a:schemeClr>
                </a:solidFill>
              </a:rPr>
              <a:t>illustrative video </a:t>
            </a:r>
            <a:r>
              <a:rPr lang="en-US" sz="1800" dirty="0">
                <a:solidFill>
                  <a:schemeClr val="bg1"/>
                </a:solidFill>
              </a:rPr>
              <a:t>that will show the importance of the JWST. </a:t>
            </a:r>
            <a:endParaRPr lang="en-US" sz="1800" dirty="0">
              <a:solidFill>
                <a:schemeClr val="accent1">
                  <a:lumMod val="60000"/>
                  <a:lumOff val="4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barn(inVertical)">
                                      <p:cBhvr>
                                        <p:cTn id="1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0240" y="431423"/>
            <a:ext cx="7713600" cy="3095548"/>
          </a:xfrm>
          <a:noFill/>
          <a:ln w="9525" cap="flat" cmpd="sng">
            <a:noFill/>
            <a:prstDash val="solid"/>
            <a:miter lim="8000"/>
            <a:headEnd type="none" w="sm" len="sm"/>
            <a:tailEnd type="none" w="sm" len="sm"/>
          </a:ln>
        </p:spPr>
        <p:txBody>
          <a:bodyPr spcFirstLastPara="1" wrap="square" lIns="91425" tIns="91425" rIns="91425" bIns="91425" anchor="ctr" anchorCtr="0">
            <a:noAutofit/>
          </a:bodyPr>
          <a:lstStyle/>
          <a:p>
            <a:r>
              <a:rPr lang="en-US" sz="2800" b="0" dirty="0">
                <a:latin typeface="+mj-lt"/>
              </a:rPr>
              <a:t>Our video and website will be made by a way that can attract the audience due to:</a:t>
            </a:r>
            <a:br>
              <a:rPr lang="en-US" sz="2800" b="0" dirty="0">
                <a:latin typeface="+mj-lt"/>
              </a:rPr>
            </a:br>
            <a:r>
              <a:rPr lang="en-US" sz="2800" b="0" dirty="0">
                <a:latin typeface="+mj-lt"/>
              </a:rPr>
              <a:t>- The easy explanation</a:t>
            </a:r>
            <a:br>
              <a:rPr lang="en-US" sz="2800" b="0" dirty="0">
                <a:latin typeface="+mj-lt"/>
              </a:rPr>
            </a:br>
            <a:r>
              <a:rPr lang="en-US" sz="2800" b="0" dirty="0">
                <a:latin typeface="+mj-lt"/>
              </a:rPr>
              <a:t>- The beautiful images that was captured by JWST</a:t>
            </a:r>
            <a:br>
              <a:rPr lang="en-US" sz="2800" b="0" dirty="0">
                <a:latin typeface="+mj-lt"/>
              </a:rPr>
            </a:br>
            <a:r>
              <a:rPr lang="en-US" sz="2800" b="0" dirty="0">
                <a:latin typeface="+mj-lt"/>
              </a:rPr>
              <a:t>- The easy usage of the website</a:t>
            </a:r>
            <a:br>
              <a:rPr lang="en-US" sz="2800" b="0" dirty="0">
                <a:latin typeface="+mj-lt"/>
              </a:rPr>
            </a:br>
            <a:r>
              <a:rPr lang="en-US" sz="2800" b="0" dirty="0">
                <a:latin typeface="+mj-lt"/>
              </a:rPr>
              <a:t>- Some articles about some cosmic phenomena</a:t>
            </a:r>
            <a:br>
              <a:rPr lang="en-US" sz="2800" b="0" dirty="0">
                <a:latin typeface="+mj-lt"/>
              </a:rPr>
            </a:br>
            <a:br>
              <a:rPr lang="en-US" sz="2800" b="0" dirty="0">
                <a:latin typeface="+mj-lt"/>
              </a:rPr>
            </a:br>
            <a:r>
              <a:rPr lang="en-US" sz="2800" b="0" dirty="0">
                <a:latin typeface="+mj-lt"/>
              </a:rPr>
              <a:t> </a:t>
            </a:r>
          </a:p>
        </p:txBody>
      </p:sp>
      <p:pic>
        <p:nvPicPr>
          <p:cNvPr id="3" name="Picture 2" descr="C:\Users\ovision\Desktop\Screenshot (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863" y="-160372"/>
            <a:ext cx="2558557" cy="167860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ovision\Desktop\Screenshot 2024-10-02 1207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759" y="3157220"/>
            <a:ext cx="2371761" cy="127508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ovision\Desktop\Screenshot 2024-10-02 1208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2925" y="3157220"/>
            <a:ext cx="2677795" cy="12694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ovision\Desktop\Screenshot 2024-10-02 12083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8239" y="3157220"/>
            <a:ext cx="2763519" cy="12414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96814" y="4509550"/>
            <a:ext cx="5522666" cy="461665"/>
          </a:xfrm>
          <a:prstGeom prst="rect">
            <a:avLst/>
          </a:prstGeom>
          <a:noFill/>
        </p:spPr>
        <p:txBody>
          <a:bodyPr wrap="none" rtlCol="0">
            <a:spAutoFit/>
          </a:bodyPr>
          <a:lstStyle/>
          <a:p>
            <a:r>
              <a:rPr lang="en-US" sz="2400" b="1" spc="2500" dirty="0">
                <a:solidFill>
                  <a:schemeClr val="bg1"/>
                </a:solidFill>
              </a:rPr>
              <a:t>Our Website</a:t>
            </a:r>
          </a:p>
        </p:txBody>
      </p:sp>
    </p:spTree>
    <p:extLst>
      <p:ext uri="{BB962C8B-B14F-4D97-AF65-F5344CB8AC3E}">
        <p14:creationId xmlns:p14="http://schemas.microsoft.com/office/powerpoint/2010/main" val="26973789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FB16-97EB-8F3E-CFC8-DAF56822CC5C}"/>
              </a:ext>
            </a:extLst>
          </p:cNvPr>
          <p:cNvSpPr>
            <a:spLocks noGrp="1"/>
          </p:cNvSpPr>
          <p:nvPr>
            <p:ph type="title"/>
          </p:nvPr>
        </p:nvSpPr>
        <p:spPr>
          <a:xfrm>
            <a:off x="1393138" y="257945"/>
            <a:ext cx="6357724" cy="2313805"/>
          </a:xfrm>
        </p:spPr>
        <p:txBody>
          <a:bodyPr/>
          <a:lstStyle/>
          <a:p>
            <a:pPr algn="ctr"/>
            <a:r>
              <a:rPr lang="en-US" sz="2800" b="0" dirty="0">
                <a:latin typeface="+mj-lt"/>
              </a:rPr>
              <a:t>We used the search to collect photos and information about James Webb Space telescope and we used the search to know the best way the people can get the information to present in our website </a:t>
            </a:r>
          </a:p>
        </p:txBody>
      </p:sp>
      <p:sp>
        <p:nvSpPr>
          <p:cNvPr id="3" name="TextBox 2">
            <a:extLst>
              <a:ext uri="{FF2B5EF4-FFF2-40B4-BE49-F238E27FC236}">
                <a16:creationId xmlns:a16="http://schemas.microsoft.com/office/drawing/2014/main" id="{7DE18D30-71CD-4142-CBED-D54B098D1EEB}"/>
              </a:ext>
            </a:extLst>
          </p:cNvPr>
          <p:cNvSpPr txBox="1"/>
          <p:nvPr/>
        </p:nvSpPr>
        <p:spPr>
          <a:xfrm>
            <a:off x="203201" y="3259503"/>
            <a:ext cx="7713784" cy="1384995"/>
          </a:xfrm>
          <a:prstGeom prst="rect">
            <a:avLst/>
          </a:prstGeom>
          <a:noFill/>
        </p:spPr>
        <p:txBody>
          <a:bodyPr wrap="square" rtlCol="0">
            <a:spAutoFit/>
          </a:bodyPr>
          <a:lstStyle/>
          <a:p>
            <a:r>
              <a:rPr lang="en-US" dirty="0">
                <a:solidFill>
                  <a:schemeClr val="bg1"/>
                </a:solidFill>
              </a:rPr>
              <a:t>References: 1-</a:t>
            </a:r>
            <a:r>
              <a:rPr lang="en-US" dirty="0">
                <a:solidFill>
                  <a:schemeClr val="bg1"/>
                </a:solidFill>
                <a:hlinkClick r:id="rId3"/>
              </a:rPr>
              <a:t>https://tickets.amnh.org/select</a:t>
            </a:r>
            <a:endParaRPr lang="en-US" dirty="0">
              <a:solidFill>
                <a:schemeClr val="bg1"/>
              </a:solidFill>
            </a:endParaRPr>
          </a:p>
          <a:p>
            <a:r>
              <a:rPr lang="en-US" dirty="0">
                <a:solidFill>
                  <a:schemeClr val="bg1"/>
                </a:solidFill>
                <a:hlinkClick r:id="rId4"/>
              </a:rPr>
              <a:t>2-https://science.nasa.gov/mission/webb/multimedia/images/#2023-Images</a:t>
            </a:r>
            <a:endParaRPr lang="en-US" dirty="0">
              <a:solidFill>
                <a:schemeClr val="bg1"/>
              </a:solidFill>
            </a:endParaRPr>
          </a:p>
          <a:p>
            <a:r>
              <a:rPr lang="en-US" dirty="0">
                <a:solidFill>
                  <a:schemeClr val="bg1"/>
                </a:solidFill>
                <a:hlinkClick r:id="rId5"/>
              </a:rPr>
              <a:t>3-https://iopscience.iop.org/article/10.3847/2041-8213/ad54c7/meta</a:t>
            </a:r>
            <a:endParaRPr lang="en-US" dirty="0">
              <a:solidFill>
                <a:schemeClr val="bg1"/>
              </a:solidFill>
            </a:endParaRPr>
          </a:p>
          <a:p>
            <a:r>
              <a:rPr lang="en-US" dirty="0">
                <a:solidFill>
                  <a:schemeClr val="bg1"/>
                </a:solidFill>
                <a:hlinkClick r:id="rId6"/>
              </a:rPr>
              <a:t>4-https://www.flickr.com/photos/nasawebbtelescope/52259192381/in/album-72177720301006030/</a:t>
            </a:r>
            <a:endParaRPr lang="en-US" dirty="0">
              <a:solidFill>
                <a:schemeClr val="bg1"/>
              </a:solidFill>
            </a:endParaRPr>
          </a:p>
          <a:p>
            <a:r>
              <a:rPr lang="en-US" dirty="0">
                <a:solidFill>
                  <a:schemeClr val="bg1"/>
                </a:solidFill>
              </a:rPr>
              <a:t>5-</a:t>
            </a:r>
            <a:r>
              <a:rPr lang="en-US" dirty="0">
                <a:hlinkClick r:id="rId7"/>
              </a:rPr>
              <a:t>Top 10 Hubble images | Nature</a:t>
            </a:r>
            <a:endParaRPr lang="en-US" dirty="0">
              <a:solidFill>
                <a:schemeClr val="bg1"/>
              </a:solidFill>
            </a:endParaRPr>
          </a:p>
        </p:txBody>
      </p:sp>
    </p:spTree>
    <p:extLst>
      <p:ext uri="{BB962C8B-B14F-4D97-AF65-F5344CB8AC3E}">
        <p14:creationId xmlns:p14="http://schemas.microsoft.com/office/powerpoint/2010/main" val="229596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Realistic Galaxy Consulting Toolkit Infographics by Slidesgo">
  <a:themeElements>
    <a:clrScheme name="Simple Light">
      <a:dk1>
        <a:srgbClr val="6204AF"/>
      </a:dk1>
      <a:lt1>
        <a:srgbClr val="FFFFFF"/>
      </a:lt1>
      <a:dk2>
        <a:srgbClr val="FF309A"/>
      </a:dk2>
      <a:lt2>
        <a:srgbClr val="2C256D"/>
      </a:lt2>
      <a:accent1>
        <a:srgbClr val="E80014"/>
      </a:accent1>
      <a:accent2>
        <a:srgbClr val="6CB8C7"/>
      </a:accent2>
      <a:accent3>
        <a:srgbClr val="1A0C4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848</TotalTime>
  <Words>266</Words>
  <Application>Microsoft Office PowerPoint</Application>
  <PresentationFormat>On-screen Show (16:9)</PresentationFormat>
  <Paragraphs>18</Paragraphs>
  <Slides>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Poppins</vt:lpstr>
      <vt:lpstr>MV Boli</vt:lpstr>
      <vt:lpstr>Dosis</vt:lpstr>
      <vt:lpstr>Arial</vt:lpstr>
      <vt:lpstr>__Fira_Sans_3fb951</vt:lpstr>
      <vt:lpstr>Realistic Galaxy Consulting Toolkit Infographics by Slidesgo</vt:lpstr>
      <vt:lpstr>ASTRO      TECH </vt:lpstr>
      <vt:lpstr>PowerPoint Presentation</vt:lpstr>
      <vt:lpstr>Our video and website will be made by a way that can attract the audience due to: - The easy explanation - The beautiful images that was captured by JWST - The easy usage of the website - Some articles about some cosmic phenomena   </vt:lpstr>
      <vt:lpstr>We used the search to collect photos and information about James Webb Space telescope and we used the search to know the best way the people can get the information to present in our website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      TECH </dc:title>
  <cp:lastModifiedBy>Mohamed Abdelkader</cp:lastModifiedBy>
  <cp:revision>96</cp:revision>
  <dcterms:modified xsi:type="dcterms:W3CDTF">2024-10-02T13:06:59Z</dcterms:modified>
</cp:coreProperties>
</file>